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59" r:id="rId4"/>
    <p:sldId id="261" r:id="rId5"/>
    <p:sldId id="267" r:id="rId6"/>
    <p:sldId id="262" r:id="rId7"/>
    <p:sldId id="268" r:id="rId8"/>
  </p:sldIdLst>
  <p:sldSz cx="9144000" cy="6858000" type="screen4x3"/>
  <p:notesSz cx="6669088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D725B956-202A-4772-A742-FD685697356C}">
          <p14:sldIdLst>
            <p14:sldId id="258"/>
            <p14:sldId id="260"/>
          </p14:sldIdLst>
        </p14:section>
        <p14:section name="Abschnitt 1" id="{136825ED-C7E0-410D-B655-6BAFC528E6FD}">
          <p14:sldIdLst>
            <p14:sldId id="259"/>
            <p14:sldId id="261"/>
            <p14:sldId id="267"/>
          </p14:sldIdLst>
        </p14:section>
        <p14:section name="Abschnitt 2" id="{F187587D-E523-4393-83D2-9316DCF91B79}">
          <p14:sldIdLst>
            <p14:sldId id="262"/>
          </p14:sldIdLst>
        </p14:section>
        <p14:section name="Abschluss" id="{A1B2DB6B-B0CC-4640-9A6F-C639389CEFC9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may" initials="T.G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EEEEF8"/>
    <a:srgbClr val="EAEAEA"/>
    <a:srgbClr val="C0C0C0"/>
    <a:srgbClr val="5F5F5F"/>
    <a:srgbClr val="6666FF"/>
    <a:srgbClr val="9999FF"/>
    <a:srgbClr val="6699FF"/>
    <a:srgbClr val="9DA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8201" autoAdjust="0"/>
  </p:normalViewPr>
  <p:slideViewPr>
    <p:cSldViewPr snapToObjects="1" showGuides="1">
      <p:cViewPr varScale="1">
        <p:scale>
          <a:sx n="88" d="100"/>
          <a:sy n="88" d="100"/>
        </p:scale>
        <p:origin x="9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4"/>
    </p:cViewPr>
  </p:sorterViewPr>
  <p:notesViewPr>
    <p:cSldViewPr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fld id="{F3FF17E8-5ED0-4940-9E4B-F58A8FBE4B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897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b="0"/>
            </a:lvl1pPr>
          </a:lstStyle>
          <a:p>
            <a:pPr>
              <a:defRPr/>
            </a:pPr>
            <a:fld id="{59F93DE0-930B-4D7C-82CD-4DB68E9A85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300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Der Zeitstrahl ist nicht hübsch, das ist mir klar.</a:t>
            </a:r>
          </a:p>
          <a:p>
            <a:r>
              <a:rPr lang="de-DE" dirty="0"/>
              <a:t>Primärer</a:t>
            </a:r>
            <a:r>
              <a:rPr lang="de-DE" baseline="0" dirty="0"/>
              <a:t> Zweck „Hintergrundbild“ während man erzählt, dass es unzählige Erfindungen und Visionen in dem Bereich gab/gibt und vermutlich weiterhin geben wird.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F93DE0-930B-4D7C-82CD-4DB68E9A855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27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85559" y="5445224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5288" y="3284538"/>
            <a:ext cx="8137525" cy="73025"/>
          </a:xfrm>
          <a:prstGeom prst="rect">
            <a:avLst/>
          </a:prstGeom>
          <a:gradFill rotWithShape="1">
            <a:gsLst>
              <a:gs pos="0">
                <a:srgbClr val="EEEEF8"/>
              </a:gs>
              <a:gs pos="5000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7" y="1268760"/>
            <a:ext cx="8137525" cy="1990223"/>
          </a:xfrm>
          <a:prstGeom prst="rect">
            <a:avLst/>
          </a:prstGeom>
        </p:spPr>
        <p:txBody>
          <a:bodyPr lIns="0" rIns="0" anchor="b" anchorCtr="1">
            <a:normAutofit/>
          </a:bodyPr>
          <a:lstStyle>
            <a:lvl1pPr marL="0" indent="0" algn="l">
              <a:buFont typeface="Arial" pitchFamily="34" charset="0"/>
              <a:buNone/>
              <a:defRPr sz="4000"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52429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95288" y="3415796"/>
            <a:ext cx="8137524" cy="1608137"/>
          </a:xfrm>
          <a:prstGeom prst="rect">
            <a:avLst/>
          </a:prstGeom>
          <a:ln w="6350"/>
        </p:spPr>
        <p:txBody>
          <a:bodyPr vert="horz" lIns="0" rIns="0" anchor="t" anchorCtr="1">
            <a:normAutofit/>
          </a:bodyPr>
          <a:lstStyle>
            <a:lvl1pPr marL="0" indent="0" algn="l">
              <a:spcBef>
                <a:spcPts val="0"/>
              </a:spcBef>
              <a:buFont typeface="Wingdings" pitchFamily="2" charset="2"/>
              <a:buNone/>
              <a:defRPr sz="2400"/>
            </a:lvl1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15424"/>
            <a:ext cx="3370810" cy="111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3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5288" y="3284538"/>
            <a:ext cx="8137525" cy="73025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5287" y="1268760"/>
            <a:ext cx="8137525" cy="1990223"/>
          </a:xfrm>
          <a:prstGeom prst="rect">
            <a:avLst/>
          </a:prstGeom>
        </p:spPr>
        <p:txBody>
          <a:bodyPr lIns="0" rIns="0" anchor="b" anchorCtr="0">
            <a:normAutofit/>
          </a:bodyPr>
          <a:lstStyle>
            <a:lvl1pPr marL="0" indent="0" algn="l">
              <a:buFont typeface="Arial" pitchFamily="34" charset="0"/>
              <a:buNone/>
              <a:defRPr sz="4000" b="1"/>
            </a:lvl1pPr>
          </a:lstStyle>
          <a:p>
            <a:r>
              <a:rPr lang="de-DE" dirty="0"/>
              <a:t>Abschnittsüberschrift</a:t>
            </a:r>
          </a:p>
        </p:txBody>
      </p:sp>
      <p:sp>
        <p:nvSpPr>
          <p:cNvPr id="524293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95288" y="3415796"/>
            <a:ext cx="8137524" cy="1608137"/>
          </a:xfrm>
          <a:prstGeom prst="rect">
            <a:avLst/>
          </a:prstGeom>
          <a:ln w="6350"/>
        </p:spPr>
        <p:txBody>
          <a:bodyPr vert="horz" lIns="0" rIns="0" anchor="t" anchorCtr="0">
            <a:normAutofit/>
          </a:bodyPr>
          <a:lstStyle>
            <a:lvl1pPr marL="0" indent="0" algn="l">
              <a:spcBef>
                <a:spcPts val="0"/>
              </a:spcBef>
              <a:buFont typeface="Wingdings" pitchFamily="2" charset="2"/>
              <a:buNone/>
              <a:defRPr sz="2400"/>
            </a:lvl1pPr>
          </a:lstStyle>
          <a:p>
            <a:r>
              <a:rPr lang="de-DE" dirty="0"/>
              <a:t>Untertitel oder Abschnittsübersicht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85559" y="5445224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15424"/>
            <a:ext cx="3370810" cy="111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6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5497" cy="719137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Thema - Vortragender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31800" y="1341438"/>
            <a:ext cx="8277225" cy="4608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616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1800" y="1341438"/>
            <a:ext cx="4062413" cy="47513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341438"/>
            <a:ext cx="4062412" cy="47513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4067944" y="6642100"/>
            <a:ext cx="990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Thema - Vortragender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5497" cy="719137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794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Thema - Vortragender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5497" cy="719137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12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Thema - Vortragender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5497" cy="719137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03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 flipV="1">
            <a:off x="0" y="0"/>
            <a:ext cx="9144000" cy="100013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8101013" y="6548438"/>
            <a:ext cx="3603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algn="r" eaLnBrk="0" hangingPunct="0">
              <a:spcBef>
                <a:spcPct val="50000"/>
              </a:spcBef>
              <a:defRPr/>
            </a:pPr>
            <a:fld id="{F8EAE423-A20F-42CB-9D04-AF93369CBA6D}" type="slidenum">
              <a:rPr kumimoji="1" lang="en-US" sz="1000" b="0">
                <a:solidFill>
                  <a:srgbClr val="333399"/>
                </a:solidFill>
                <a:latin typeface="Tahoma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‹Nr.›</a:t>
            </a:fld>
            <a:endParaRPr kumimoji="1" lang="en-US" sz="1000" b="0" dirty="0">
              <a:solidFill>
                <a:srgbClr val="333399"/>
              </a:solidFill>
              <a:latin typeface="Tahoma" pitchFamily="34" charset="0"/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489379" y="6194251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Object 1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086602509"/>
              </p:ext>
            </p:extLst>
          </p:nvPr>
        </p:nvGraphicFramePr>
        <p:xfrm>
          <a:off x="35496" y="6165304"/>
          <a:ext cx="19335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Acrobat Document" r:id="rId4" imgW="5904762" imgH="1952898" progId="AcroExch.Document.7">
                  <p:embed/>
                </p:oleObj>
              </mc:Choice>
              <mc:Fallback>
                <p:oleObj name="Acrobat Document" r:id="rId4" imgW="5904762" imgH="1952898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6165304"/>
                        <a:ext cx="19335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V="1">
            <a:off x="395288" y="6092825"/>
            <a:ext cx="8353425" cy="71438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 userDrawn="1"/>
        </p:nvSpPr>
        <p:spPr bwMode="auto">
          <a:xfrm>
            <a:off x="2700338" y="6548438"/>
            <a:ext cx="3743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endParaRPr kumimoji="1" lang="de-DE" sz="1000" b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4067944" y="6642100"/>
            <a:ext cx="990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43708" y="6414159"/>
            <a:ext cx="5256584" cy="215900"/>
          </a:xfrm>
          <a:prstGeom prst="rect">
            <a:avLst/>
          </a:prstGeom>
        </p:spPr>
        <p:txBody>
          <a:bodyPr/>
          <a:lstStyle>
            <a:lvl1pPr algn="ctr">
              <a:defRPr dirty="0" err="1"/>
            </a:lvl1pPr>
          </a:lstStyle>
          <a:p>
            <a:pPr>
              <a:defRPr/>
            </a:pPr>
            <a:r>
              <a:rPr lang="en-US"/>
              <a:t>Thema - Vortragender</a:t>
            </a:r>
          </a:p>
        </p:txBody>
      </p:sp>
    </p:spTree>
    <p:extLst>
      <p:ext uri="{BB962C8B-B14F-4D97-AF65-F5344CB8AC3E}">
        <p14:creationId xmlns:p14="http://schemas.microsoft.com/office/powerpoint/2010/main" val="235148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Thema - Vortragender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5497" cy="719137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315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7690" y="1124744"/>
            <a:ext cx="8360774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7690" y="5360442"/>
            <a:ext cx="8360774" cy="6608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Thema - Vortragender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5497" cy="719137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37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75" name="Rectangle 11"/>
          <p:cNvSpPr>
            <a:spLocks noChangeArrowheads="1"/>
          </p:cNvSpPr>
          <p:nvPr/>
        </p:nvSpPr>
        <p:spPr bwMode="auto">
          <a:xfrm flipV="1">
            <a:off x="395288" y="1052513"/>
            <a:ext cx="8353425" cy="71437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23276" name="Rectangle 12"/>
          <p:cNvSpPr>
            <a:spLocks noChangeArrowheads="1"/>
          </p:cNvSpPr>
          <p:nvPr/>
        </p:nvSpPr>
        <p:spPr bwMode="auto">
          <a:xfrm flipV="1">
            <a:off x="0" y="0"/>
            <a:ext cx="9144000" cy="100013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8101013" y="6548438"/>
            <a:ext cx="3603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algn="r" eaLnBrk="0" hangingPunct="0">
              <a:spcBef>
                <a:spcPct val="50000"/>
              </a:spcBef>
              <a:defRPr/>
            </a:pPr>
            <a:fld id="{F8EAE423-A20F-42CB-9D04-AF93369CBA6D}" type="slidenum">
              <a:rPr kumimoji="1" lang="en-US" sz="1000" b="0">
                <a:solidFill>
                  <a:srgbClr val="333399"/>
                </a:solidFill>
                <a:latin typeface="Tahoma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‹Nr.›</a:t>
            </a:fld>
            <a:endParaRPr kumimoji="1" lang="en-US" sz="1000" b="0" dirty="0">
              <a:solidFill>
                <a:srgbClr val="333399"/>
              </a:solidFill>
              <a:latin typeface="Tahoma" pitchFamily="34" charset="0"/>
            </a:endParaRPr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489379" y="6194251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11"/>
          <p:cNvSpPr>
            <a:spLocks noChangeArrowheads="1"/>
          </p:cNvSpPr>
          <p:nvPr/>
        </p:nvSpPr>
        <p:spPr bwMode="auto">
          <a:xfrm rot="10800000" flipV="1">
            <a:off x="395288" y="6092825"/>
            <a:ext cx="8353425" cy="71438"/>
          </a:xfrm>
          <a:prstGeom prst="rect">
            <a:avLst/>
          </a:prstGeom>
          <a:gradFill rotWithShape="1">
            <a:gsLst>
              <a:gs pos="0">
                <a:srgbClr val="6274CC"/>
              </a:gs>
              <a:gs pos="100000">
                <a:srgbClr val="EEEEF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2700338" y="6548438"/>
            <a:ext cx="3743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endParaRPr kumimoji="1" lang="de-DE" sz="1000" b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6" name="Datumsplatzhalter 3"/>
          <p:cNvSpPr>
            <a:spLocks noGrp="1"/>
          </p:cNvSpPr>
          <p:nvPr>
            <p:ph type="dt" sz="half" idx="2"/>
          </p:nvPr>
        </p:nvSpPr>
        <p:spPr>
          <a:xfrm>
            <a:off x="4067944" y="6642100"/>
            <a:ext cx="990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43708" y="6414159"/>
            <a:ext cx="5256584" cy="215900"/>
          </a:xfrm>
          <a:prstGeom prst="rect">
            <a:avLst/>
          </a:prstGeom>
        </p:spPr>
        <p:txBody>
          <a:bodyPr/>
          <a:lstStyle>
            <a:lvl1pPr algn="ctr">
              <a:defRPr dirty="0" err="1"/>
            </a:lvl1pPr>
          </a:lstStyle>
          <a:p>
            <a:pPr>
              <a:defRPr/>
            </a:pPr>
            <a:r>
              <a:rPr lang="en-US"/>
              <a:t>Thema - Vortragender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2" y="6186395"/>
            <a:ext cx="1894646" cy="626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75" r:id="rId2"/>
    <p:sldLayoutId id="2147483773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•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-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-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-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-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-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-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-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Thema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 err="1"/>
              <a:t>Subtitel</a:t>
            </a:r>
            <a:r>
              <a:rPr lang="de-DE" dirty="0"/>
              <a:t> / Vortragender</a:t>
            </a:r>
          </a:p>
        </p:txBody>
      </p:sp>
    </p:spTree>
    <p:extLst>
      <p:ext uri="{BB962C8B-B14F-4D97-AF65-F5344CB8AC3E}">
        <p14:creationId xmlns:p14="http://schemas.microsoft.com/office/powerpoint/2010/main" val="423585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Thema - Vortragender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31801" y="1340768"/>
            <a:ext cx="4428232" cy="46085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Abschnitt 1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Abschnitt 2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915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Abschnitt 1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de-DE" dirty="0"/>
              <a:t>Unterpunkt 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/>
              <a:t>Unterpunkt 2</a:t>
            </a:r>
          </a:p>
        </p:txBody>
      </p:sp>
    </p:spTree>
    <p:extLst>
      <p:ext uri="{BB962C8B-B14F-4D97-AF65-F5344CB8AC3E}">
        <p14:creationId xmlns:p14="http://schemas.microsoft.com/office/powerpoint/2010/main" val="223556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Unterpunkt 1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Thema - Vortragender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66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Unterpunkt 2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Thema - Vortragender</a:t>
            </a:r>
          </a:p>
        </p:txBody>
      </p:sp>
      <p:sp>
        <p:nvSpPr>
          <p:cNvPr id="8" name="Inhaltsplatzhalter 1"/>
          <p:cNvSpPr>
            <a:spLocks noGrp="1"/>
          </p:cNvSpPr>
          <p:nvPr>
            <p:ph idx="1"/>
          </p:nvPr>
        </p:nvSpPr>
        <p:spPr>
          <a:xfrm>
            <a:off x="431800" y="1341438"/>
            <a:ext cx="8277225" cy="4608512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84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Abschnitt 2</a:t>
            </a:r>
          </a:p>
        </p:txBody>
      </p:sp>
      <p:sp>
        <p:nvSpPr>
          <p:cNvPr id="9" name="Untertitel 8"/>
          <p:cNvSpPr>
            <a:spLocks noGrp="1"/>
          </p:cNvSpPr>
          <p:nvPr>
            <p:ph type="subTitle" sz="quarter" idx="1"/>
          </p:nvPr>
        </p:nvSpPr>
        <p:spPr>
          <a:xfrm>
            <a:off x="395288" y="3415796"/>
            <a:ext cx="8137524" cy="210143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dirty="0"/>
              <a:t>Weitere Unterpunkte</a:t>
            </a:r>
          </a:p>
        </p:txBody>
      </p:sp>
    </p:spTree>
    <p:extLst>
      <p:ext uri="{BB962C8B-B14F-4D97-AF65-F5344CB8AC3E}">
        <p14:creationId xmlns:p14="http://schemas.microsoft.com/office/powerpoint/2010/main" val="309390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30005" y="2924944"/>
            <a:ext cx="7083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333399"/>
                </a:solidFill>
                <a:latin typeface="+mn-lt"/>
              </a:rPr>
              <a:t>Vielen Dank für eure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295184816"/>
      </p:ext>
    </p:extLst>
  </p:cSld>
  <p:clrMapOvr>
    <a:masterClrMapping/>
  </p:clrMapOvr>
</p:sld>
</file>

<file path=ppt/theme/theme1.xml><?xml version="1.0" encoding="utf-8"?>
<a:theme xmlns:a="http://schemas.openxmlformats.org/drawingml/2006/main" name="VSIS-Vorlage">
  <a:themeElements>
    <a:clrScheme name="Modernes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Modernes Portra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ernes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rnes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rnes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rnes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rnes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rnes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rnes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Vorlage-2010</Template>
  <TotalTime>0</TotalTime>
  <Words>77</Words>
  <Application>Microsoft Office PowerPoint</Application>
  <PresentationFormat>Bildschirmpräsentation (4:3)</PresentationFormat>
  <Paragraphs>19</Paragraphs>
  <Slides>7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VSIS-Vorlage</vt:lpstr>
      <vt:lpstr>Acrobat Document</vt:lpstr>
      <vt:lpstr>Thema</vt:lpstr>
      <vt:lpstr>Inhalt</vt:lpstr>
      <vt:lpstr>Abschnitt 1</vt:lpstr>
      <vt:lpstr>Unterpunkt 1</vt:lpstr>
      <vt:lpstr>Unterpunkt 2</vt:lpstr>
      <vt:lpstr>Abschnitt 2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</dc:title>
  <dc:creator>Felix .</dc:creator>
  <cp:lastModifiedBy>Felix .</cp:lastModifiedBy>
  <cp:revision>1</cp:revision>
  <dcterms:created xsi:type="dcterms:W3CDTF">2019-10-07T16:56:27Z</dcterms:created>
  <dcterms:modified xsi:type="dcterms:W3CDTF">2019-10-07T16:59:05Z</dcterms:modified>
</cp:coreProperties>
</file>